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0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23" autoAdjust="0"/>
  </p:normalViewPr>
  <p:slideViewPr>
    <p:cSldViewPr>
      <p:cViewPr varScale="1">
        <p:scale>
          <a:sx n="76" d="100"/>
          <a:sy n="76" d="100"/>
        </p:scale>
        <p:origin x="168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189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1FF69-82A0-415F-939B-2B78F9EE937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0883B-3795-42C5-89D0-43D820F57A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476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0883B-3795-42C5-89D0-43D820F57A6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325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0883B-3795-42C5-89D0-43D820F57A6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198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2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8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1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7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1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1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59280"/>
            <a:ext cx="7416824" cy="1295400"/>
          </a:xfrm>
        </p:spPr>
        <p:txBody>
          <a:bodyPr/>
          <a:lstStyle/>
          <a:p>
            <a:r>
              <a:rPr lang="ru-RU" b="1" dirty="0" smtClean="0"/>
              <a:t>На земле Н.А. Рубакина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077073"/>
            <a:ext cx="7416824" cy="936104"/>
          </a:xfrm>
        </p:spPr>
        <p:txBody>
          <a:bodyPr>
            <a:normAutofit fontScale="92500"/>
          </a:bodyPr>
          <a:lstStyle/>
          <a:p>
            <a:r>
              <a:rPr lang="ru-RU" dirty="0"/>
              <a:t>г</a:t>
            </a:r>
            <a:r>
              <a:rPr lang="ru-RU" dirty="0" smtClean="0"/>
              <a:t>. Ораниенбаум и Центральная библиотека им. Н.А. Рубакина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0079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052736"/>
            <a:ext cx="6145403" cy="641176"/>
          </a:xfrm>
        </p:spPr>
        <p:txBody>
          <a:bodyPr/>
          <a:lstStyle/>
          <a:p>
            <a:r>
              <a:rPr lang="ru-RU" dirty="0" smtClean="0"/>
              <a:t>Ораниенбаум Н.А. Рубакина 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8" r="19258"/>
          <a:stretch>
            <a:fillRect/>
          </a:stretch>
        </p:blipFill>
        <p:spPr>
          <a:xfrm>
            <a:off x="1624009" y="1857803"/>
            <a:ext cx="2971800" cy="2971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3414299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sz="15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9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 с Дворцового проспекта на ул. Рубакина</a:t>
            </a:r>
            <a:endParaRPr lang="ru-RU" sz="19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179" y="1877275"/>
            <a:ext cx="3168351" cy="29523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52340" y="-1827583"/>
            <a:ext cx="1423516" cy="22929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100" b="1" cap="none" spc="0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00" b="1" cap="none" spc="0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00" b="1" cap="none" spc="0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00" b="1" cap="none" spc="0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00" b="1" cap="none" spc="0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00" b="1" cap="none" spc="0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00" b="1" i="1" cap="none" spc="0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39" y="3105835"/>
            <a:ext cx="35565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 на Дворцовый  проспект</a:t>
            </a:r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900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348880"/>
            <a:ext cx="3124200" cy="273630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Купальня на финском заливе и бани</a:t>
            </a:r>
            <a:endParaRPr lang="ru-RU" sz="1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20889"/>
            <a:ext cx="3124200" cy="2736304"/>
          </a:xfrm>
        </p:spPr>
      </p:pic>
    </p:spTree>
    <p:extLst>
      <p:ext uri="{BB962C8B-B14F-4D97-AF65-F5344CB8AC3E}">
        <p14:creationId xmlns:p14="http://schemas.microsoft.com/office/powerpoint/2010/main" val="1430870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564904"/>
            <a:ext cx="3124200" cy="29523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Улица Рубакина</a:t>
            </a: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564904"/>
            <a:ext cx="3124200" cy="2952328"/>
          </a:xfrm>
        </p:spPr>
      </p:pic>
    </p:spTree>
    <p:extLst>
      <p:ext uri="{BB962C8B-B14F-4D97-AF65-F5344CB8AC3E}">
        <p14:creationId xmlns:p14="http://schemas.microsoft.com/office/powerpoint/2010/main" val="536077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Музей Н.А. Рубакина в Центральной библиотеке Ломоносовского района </a:t>
            </a:r>
            <a:endParaRPr lang="ru-RU" sz="1800" dirty="0"/>
          </a:p>
        </p:txBody>
      </p:sp>
      <p:pic>
        <p:nvPicPr>
          <p:cNvPr id="7" name="Содержимое 6" descr="IMG00420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76872"/>
            <a:ext cx="3236168" cy="3240360"/>
          </a:xfrm>
        </p:spPr>
      </p:pic>
      <p:pic>
        <p:nvPicPr>
          <p:cNvPr id="13" name="Содержимое 4" descr="IMG00419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1187624" y="2276872"/>
            <a:ext cx="3096344" cy="331236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AviSSFbydd4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295400"/>
            <a:ext cx="6512768" cy="429384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004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340768"/>
            <a:ext cx="3024336" cy="42484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64364" y="1124744"/>
            <a:ext cx="300398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2010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г. в вестибюле библиотеки  </a:t>
            </a:r>
          </a:p>
          <a:p>
            <a:pPr algn="ct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установлен бюст </a:t>
            </a:r>
          </a:p>
          <a:p>
            <a:pPr algn="ct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Н.А. Рубакина </a:t>
            </a:r>
          </a:p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втор А.М. </a:t>
            </a:r>
            <a:r>
              <a:rPr lang="ru-RU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Блонский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3992488" cy="685800"/>
          </a:xfrm>
        </p:spPr>
        <p:txBody>
          <a:bodyPr>
            <a:normAutofit/>
          </a:bodyPr>
          <a:lstStyle/>
          <a:p>
            <a:r>
              <a:rPr lang="ru-RU" sz="1400" smtClean="0"/>
              <a:t>Скульптор А.М. Блонский</a:t>
            </a:r>
            <a:endParaRPr lang="ru-RU" sz="1400" dirty="0"/>
          </a:p>
        </p:txBody>
      </p:sp>
      <p:pic>
        <p:nvPicPr>
          <p:cNvPr id="8" name="Содержимое 7" descr="IMG00416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276872"/>
            <a:ext cx="2520280" cy="3240360"/>
          </a:xfrm>
        </p:spPr>
      </p:pic>
      <p:sp>
        <p:nvSpPr>
          <p:cNvPr id="12" name="Содержимое 11"/>
          <p:cNvSpPr>
            <a:spLocks noGrp="1"/>
          </p:cNvSpPr>
          <p:nvPr>
            <p:ph sz="quarter" idx="13"/>
          </p:nvPr>
        </p:nvSpPr>
        <p:spPr>
          <a:xfrm flipH="1">
            <a:off x="3779912" y="2204864"/>
            <a:ext cx="4464496" cy="324036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Родился 19 ноября 1939 года в семье потомственных стеклодувов, в селе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Кодра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под Киевом.</a:t>
            </a:r>
          </a:p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 1964 г. — приехал в Ленинград учиться скульптуре и рисунку.</a:t>
            </a:r>
          </a:p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1970 г. — начало учёбы в ЛВХПУ им. В. И. Мухиной на каф. Архитектурно-декоративной пластики.</a:t>
            </a:r>
          </a:p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1975 г. — окончил училище, представив работу со скульптурой декоративного фонтана.</a:t>
            </a:r>
          </a:p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1979 г. — участие в республиканской выставке Союза Художников СССР. Ленинград. Манеж.</a:t>
            </a:r>
          </a:p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1986 г. — участие во Всероссийской выставке «Малые скульптурные формы», г. Пловдив.</a:t>
            </a:r>
          </a:p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1991 г. — персональная выставка в залах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ЛОСХа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, г. Ленинград.</a:t>
            </a:r>
          </a:p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1988–1993 гг. — исполнения мемориальных скульптур для городов Тутаева, Фурманова,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Солнечнодольска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, посвящённых защитникам отечества.</a:t>
            </a:r>
          </a:p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1998 г. — установка скульптуры «Кариатида» в Тульском переулке, Санкт-Петербург.</a:t>
            </a:r>
          </a:p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2005 г. — исполнил бюст и памятную доску поэту Юрию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Инге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, п. Стрельна, библиотека.</a:t>
            </a:r>
          </a:p>
          <a:p>
            <a:endParaRPr lang="ru-RU" sz="31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212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Памятный знак на ул. Рубакина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067944" y="2636912"/>
            <a:ext cx="4104456" cy="25282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cs typeface="Traditional Arabic" panose="02020603050405020304" pitchFamily="18" charset="-78"/>
              </a:rPr>
              <a:t>9 ноября 2016 года  на перекрестке улиц Рубакина и Петербургской был установлен памятный знак работы  скульптора Н. </a:t>
            </a:r>
            <a:r>
              <a:rPr lang="ru-RU" sz="1600" b="1" dirty="0" err="1" smtClean="0">
                <a:cs typeface="Traditional Arabic" panose="02020603050405020304" pitchFamily="18" charset="-78"/>
              </a:rPr>
              <a:t>Карлыханова</a:t>
            </a:r>
            <a:endParaRPr lang="ru-RU" sz="1600" b="1" dirty="0" smtClean="0">
              <a:cs typeface="Traditional Arabic" panose="02020603050405020304" pitchFamily="18" charset="-78"/>
            </a:endParaRPr>
          </a:p>
          <a:p>
            <a:pPr>
              <a:buNone/>
            </a:pPr>
            <a:r>
              <a:rPr lang="ru-RU" sz="1600" b="1" dirty="0" smtClean="0">
                <a:cs typeface="Traditional Arabic" panose="02020603050405020304" pitchFamily="18" charset="-78"/>
              </a:rPr>
              <a:t>  </a:t>
            </a:r>
            <a:endParaRPr lang="ru-RU" sz="1600" b="1" dirty="0">
              <a:cs typeface="Traditional Arabic" panose="02020603050405020304" pitchFamily="18" charset="-78"/>
            </a:endParaRPr>
          </a:p>
        </p:txBody>
      </p:sp>
      <p:pic>
        <p:nvPicPr>
          <p:cNvPr id="5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48880"/>
            <a:ext cx="3017663" cy="324036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240</TotalTime>
  <Words>99</Words>
  <Application>Microsoft Office PowerPoint</Application>
  <PresentationFormat>Экран (4:3)</PresentationFormat>
  <Paragraphs>59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Constantia</vt:lpstr>
      <vt:lpstr>Garamond</vt:lpstr>
      <vt:lpstr>Times New Roman</vt:lpstr>
      <vt:lpstr>Traditional Arabic</vt:lpstr>
      <vt:lpstr>Wingdings</vt:lpstr>
      <vt:lpstr>Кутюр</vt:lpstr>
      <vt:lpstr>На земле Н.А. Рубакина</vt:lpstr>
      <vt:lpstr>Ораниенбаум Н.А. Рубакина </vt:lpstr>
      <vt:lpstr>Купальня на финском заливе и бани</vt:lpstr>
      <vt:lpstr>Улица Рубакина</vt:lpstr>
      <vt:lpstr>Музей Н.А. Рубакина в Центральной библиотеке Ломоносовского района </vt:lpstr>
      <vt:lpstr>Презентация PowerPoint</vt:lpstr>
      <vt:lpstr>Презентация PowerPoint</vt:lpstr>
      <vt:lpstr>Скульптор А.М. Блонский</vt:lpstr>
      <vt:lpstr>Памятный знак на ул. Рубакина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земле Н.А. Рубакина</dc:title>
  <dc:creator>user</dc:creator>
  <cp:lastModifiedBy>1</cp:lastModifiedBy>
  <cp:revision>18</cp:revision>
  <dcterms:created xsi:type="dcterms:W3CDTF">2016-11-22T10:50:22Z</dcterms:created>
  <dcterms:modified xsi:type="dcterms:W3CDTF">2017-02-08T16:16:00Z</dcterms:modified>
</cp:coreProperties>
</file>